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307" r:id="rId5"/>
    <p:sldId id="313" r:id="rId6"/>
    <p:sldId id="314" r:id="rId7"/>
    <p:sldId id="315" r:id="rId8"/>
    <p:sldId id="316" r:id="rId9"/>
    <p:sldId id="317" r:id="rId10"/>
    <p:sldId id="318" r:id="rId11"/>
    <p:sldId id="322" r:id="rId12"/>
    <p:sldId id="323" r:id="rId13"/>
    <p:sldId id="324" r:id="rId14"/>
    <p:sldId id="325" r:id="rId15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0877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2184" y="1506"/>
      </p:cViewPr>
      <p:guideLst>
        <p:guide orient="horz" pos="217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4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64627-C642-4D10-AF37-4EA8D1A8795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32BBBD-04DA-484B-B73B-80E4714E45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E891C-E354-40F7-AFC5-F4988BB22D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C002-A93D-439A-B8F1-5E1AF66BC3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E891C-E354-40F7-AFC5-F4988BB22D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C002-A93D-439A-B8F1-5E1AF66BC35B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891C-E354-40F7-AFC5-F4988BB22D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3C002-A93D-439A-B8F1-5E1AF66BC35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tags" Target="../tags/tag1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l="44248"/>
          <a:stretch>
            <a:fillRect/>
          </a:stretch>
        </p:blipFill>
        <p:spPr>
          <a:xfrm>
            <a:off x="-38100" y="1114194"/>
            <a:ext cx="9095553" cy="4602879"/>
          </a:xfrm>
          <a:prstGeom prst="rect">
            <a:avLst/>
          </a:prstGeom>
        </p:spPr>
      </p:pic>
      <p:grpSp>
        <p:nvGrpSpPr>
          <p:cNvPr id="54" name="组合 53"/>
          <p:cNvGrpSpPr/>
          <p:nvPr/>
        </p:nvGrpSpPr>
        <p:grpSpPr>
          <a:xfrm>
            <a:off x="5996313" y="1206113"/>
            <a:ext cx="1958906" cy="1957541"/>
            <a:chOff x="1219200" y="1780540"/>
            <a:chExt cx="1822450" cy="1821180"/>
          </a:xfrm>
        </p:grpSpPr>
        <p:sp>
          <p:nvSpPr>
            <p:cNvPr id="53" name="任意多边形: 形状 52"/>
            <p:cNvSpPr/>
            <p:nvPr/>
          </p:nvSpPr>
          <p:spPr>
            <a:xfrm>
              <a:off x="1219200" y="1780540"/>
              <a:ext cx="914400" cy="1821180"/>
            </a:xfrm>
            <a:custGeom>
              <a:avLst/>
              <a:gdLst>
                <a:gd name="connsiteX0" fmla="*/ 910590 w 914400"/>
                <a:gd name="connsiteY0" fmla="*/ 0 h 1821180"/>
                <a:gd name="connsiteX1" fmla="*/ 914400 w 914400"/>
                <a:gd name="connsiteY1" fmla="*/ 3810 h 1821180"/>
                <a:gd name="connsiteX2" fmla="*/ 914400 w 914400"/>
                <a:gd name="connsiteY2" fmla="*/ 1817370 h 1821180"/>
                <a:gd name="connsiteX3" fmla="*/ 910590 w 914400"/>
                <a:gd name="connsiteY3" fmla="*/ 1821180 h 1821180"/>
                <a:gd name="connsiteX4" fmla="*/ 0 w 914400"/>
                <a:gd name="connsiteY4" fmla="*/ 910590 h 1821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1821180">
                  <a:moveTo>
                    <a:pt x="910590" y="0"/>
                  </a:moveTo>
                  <a:lnTo>
                    <a:pt x="914400" y="3810"/>
                  </a:lnTo>
                  <a:lnTo>
                    <a:pt x="914400" y="1817370"/>
                  </a:lnTo>
                  <a:lnTo>
                    <a:pt x="910590" y="1821180"/>
                  </a:lnTo>
                  <a:lnTo>
                    <a:pt x="0" y="91059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14B8B9"/>
                </a:gs>
                <a:gs pos="0">
                  <a:srgbClr val="95D5DF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2134870" y="1784350"/>
              <a:ext cx="906780" cy="1813560"/>
            </a:xfrm>
            <a:custGeom>
              <a:avLst/>
              <a:gdLst>
                <a:gd name="connsiteX0" fmla="*/ 0 w 906780"/>
                <a:gd name="connsiteY0" fmla="*/ 0 h 1813560"/>
                <a:gd name="connsiteX1" fmla="*/ 906780 w 906780"/>
                <a:gd name="connsiteY1" fmla="*/ 906780 h 1813560"/>
                <a:gd name="connsiteX2" fmla="*/ 0 w 906780"/>
                <a:gd name="connsiteY2" fmla="*/ 1813560 h 1813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6780" h="1813560">
                  <a:moveTo>
                    <a:pt x="0" y="0"/>
                  </a:moveTo>
                  <a:lnTo>
                    <a:pt x="906780" y="906780"/>
                  </a:lnTo>
                  <a:lnTo>
                    <a:pt x="0" y="1813560"/>
                  </a:lnTo>
                  <a:close/>
                </a:path>
              </a:pathLst>
            </a:custGeom>
            <a:gradFill flip="none" rotWithShape="1">
              <a:gsLst>
                <a:gs pos="76000">
                  <a:srgbClr val="087792"/>
                </a:gs>
                <a:gs pos="0">
                  <a:srgbClr val="4DB4C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r="52131"/>
          <a:stretch>
            <a:fillRect/>
          </a:stretch>
        </p:blipFill>
        <p:spPr>
          <a:xfrm>
            <a:off x="7300824" y="1205643"/>
            <a:ext cx="4891176" cy="441998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t="48259"/>
          <a:stretch>
            <a:fillRect/>
          </a:stretch>
        </p:blipFill>
        <p:spPr>
          <a:xfrm>
            <a:off x="4856998" y="1085849"/>
            <a:ext cx="1956986" cy="1015707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3"/>
          <a:srcRect t="48259"/>
          <a:stretch>
            <a:fillRect/>
          </a:stretch>
        </p:blipFill>
        <p:spPr>
          <a:xfrm>
            <a:off x="7243708" y="1079160"/>
            <a:ext cx="1956986" cy="1015707"/>
          </a:xfrm>
          <a:prstGeom prst="rect">
            <a:avLst/>
          </a:prstGeom>
        </p:spPr>
      </p:pic>
      <p:grpSp>
        <p:nvGrpSpPr>
          <p:cNvPr id="96" name="组合 95"/>
          <p:cNvGrpSpPr/>
          <p:nvPr/>
        </p:nvGrpSpPr>
        <p:grpSpPr>
          <a:xfrm>
            <a:off x="224646" y="2701098"/>
            <a:ext cx="6727340" cy="1331551"/>
            <a:chOff x="4753459" y="2782997"/>
            <a:chExt cx="6727340" cy="1331551"/>
          </a:xfrm>
        </p:grpSpPr>
        <p:sp>
          <p:nvSpPr>
            <p:cNvPr id="79" name="矩形 78"/>
            <p:cNvSpPr/>
            <p:nvPr/>
          </p:nvSpPr>
          <p:spPr>
            <a:xfrm>
              <a:off x="4753460" y="2782997"/>
              <a:ext cx="5954584" cy="9036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371600" lvl="3" indent="457200">
                <a:lnSpc>
                  <a:spcPct val="120000"/>
                </a:lnSpc>
              </a:pPr>
              <a:r>
                <a:rPr lang="zh-CN" altLang="en-US" sz="4400" spc="100" dirty="0">
                  <a:solidFill>
                    <a:schemeClr val="bg1"/>
                  </a:solidFill>
                  <a:cs typeface="+mn-ea"/>
                  <a:sym typeface="+mn-lt"/>
                </a:rPr>
                <a:t>综设</a:t>
              </a:r>
              <a:r>
                <a:rPr lang="zh-CN" altLang="en-US" sz="4400" spc="100" dirty="0">
                  <a:solidFill>
                    <a:schemeClr val="bg1"/>
                  </a:solidFill>
                  <a:cs typeface="+mn-ea"/>
                  <a:sym typeface="+mn-lt"/>
                </a:rPr>
                <a:t>展示</a:t>
              </a:r>
              <a:endParaRPr lang="zh-CN" altLang="en-US" sz="4400" spc="1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82" name="组合 81"/>
            <p:cNvGrpSpPr/>
            <p:nvPr/>
          </p:nvGrpSpPr>
          <p:grpSpPr>
            <a:xfrm>
              <a:off x="10685590" y="3053380"/>
              <a:ext cx="795209" cy="210397"/>
              <a:chOff x="509587" y="1413775"/>
              <a:chExt cx="875612" cy="231670"/>
            </a:xfrm>
            <a:solidFill>
              <a:schemeClr val="bg1"/>
            </a:solidFill>
          </p:grpSpPr>
          <p:sp>
            <p:nvSpPr>
              <p:cNvPr id="83" name="菱形 82"/>
              <p:cNvSpPr/>
              <p:nvPr/>
            </p:nvSpPr>
            <p:spPr>
              <a:xfrm>
                <a:off x="509587" y="1595438"/>
                <a:ext cx="50007" cy="50007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4" name="菱形 83"/>
              <p:cNvSpPr/>
              <p:nvPr/>
            </p:nvSpPr>
            <p:spPr>
              <a:xfrm>
                <a:off x="990548" y="1413775"/>
                <a:ext cx="126165" cy="126165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5" name="菱形 84"/>
              <p:cNvSpPr/>
              <p:nvPr/>
            </p:nvSpPr>
            <p:spPr>
              <a:xfrm>
                <a:off x="1297092" y="1433641"/>
                <a:ext cx="88107" cy="88107"/>
              </a:xfrm>
              <a:prstGeom prst="diamon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91" name="文本框 90"/>
            <p:cNvSpPr txBox="1"/>
            <p:nvPr/>
          </p:nvSpPr>
          <p:spPr>
            <a:xfrm>
              <a:off x="4753459" y="3746248"/>
              <a:ext cx="672733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 descr="截屏2024-11-11 11.31.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19625" y="876300"/>
            <a:ext cx="2952750" cy="5963285"/>
          </a:xfrm>
          <a:prstGeom prst="rect">
            <a:avLst/>
          </a:prstGeom>
        </p:spPr>
      </p:pic>
      <p:pic>
        <p:nvPicPr>
          <p:cNvPr id="3" name="图片 2" descr="截屏2024-11-11 11.37.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995" y="876300"/>
            <a:ext cx="2800985" cy="5962650"/>
          </a:xfrm>
          <a:prstGeom prst="rect">
            <a:avLst/>
          </a:prstGeom>
        </p:spPr>
      </p:pic>
      <p:pic>
        <p:nvPicPr>
          <p:cNvPr id="8" name="图片 7" descr="截屏2024-11-11 11.38.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2020" y="807085"/>
            <a:ext cx="2954655" cy="6051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6" name="图片 5" descr="截屏2024-11-11 11.37.2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53135" y="808990"/>
            <a:ext cx="2851150" cy="5982335"/>
          </a:xfrm>
          <a:prstGeom prst="rect">
            <a:avLst/>
          </a:prstGeom>
        </p:spPr>
      </p:pic>
      <p:pic>
        <p:nvPicPr>
          <p:cNvPr id="7" name="图片 6" descr="截屏2024-11-11 11.39.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205" y="807085"/>
            <a:ext cx="3035300" cy="5982970"/>
          </a:xfrm>
          <a:prstGeom prst="rect">
            <a:avLst/>
          </a:prstGeom>
        </p:spPr>
      </p:pic>
      <p:pic>
        <p:nvPicPr>
          <p:cNvPr id="8" name="图片 7" descr="截屏2024-11-11 11.39.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3425" y="876300"/>
            <a:ext cx="3084195" cy="5982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/>
          <p:cNvSpPr txBox="1"/>
          <p:nvPr/>
        </p:nvSpPr>
        <p:spPr>
          <a:xfrm>
            <a:off x="734682" y="946459"/>
            <a:ext cx="61607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项目</a:t>
            </a:r>
            <a:r>
              <a:rPr lang="en-US" altLang="zh-CN" sz="2400">
                <a:solidFill>
                  <a:srgbClr val="087792"/>
                </a:solidFill>
                <a:cs typeface="+mn-ea"/>
                <a:sym typeface="+mn-lt"/>
              </a:rPr>
              <a:t>demo</a:t>
            </a:r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地址</a:t>
            </a:r>
            <a:r>
              <a:rPr lang="en-US" altLang="zh-CN" sz="2400">
                <a:solidFill>
                  <a:srgbClr val="087792"/>
                </a:solidFill>
                <a:cs typeface="+mn-ea"/>
                <a:sym typeface="+mn-lt"/>
              </a:rPr>
              <a:t>:https://github.com/filo9/IGMS</a:t>
            </a:r>
            <a:endParaRPr lang="en-US" altLang="zh-CN" sz="2400">
              <a:solidFill>
                <a:srgbClr val="087792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4" name="图片 3" descr="截屏2024-10-30 14.19.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807085"/>
            <a:ext cx="11580495" cy="4968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 descr="截屏2024-10-30 14.18.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2355" y="1165860"/>
            <a:ext cx="3810000" cy="5054600"/>
          </a:xfrm>
          <a:prstGeom prst="rect">
            <a:avLst/>
          </a:prstGeom>
        </p:spPr>
      </p:pic>
      <p:pic>
        <p:nvPicPr>
          <p:cNvPr id="3" name="图片 2" descr="截屏2024-10-30 14.19.4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004050" y="1165860"/>
            <a:ext cx="3314065" cy="492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4" name="图片 3" descr="截屏2024-10-30 14.21.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4100" y="1120775"/>
            <a:ext cx="10083800" cy="5105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 descr="截屏2024-10-30 14.21.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5640" y="1131570"/>
            <a:ext cx="10096500" cy="5029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3" name="图片 2" descr="截屏2024-10-30 14.22.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03290" y="986790"/>
            <a:ext cx="5720080" cy="3835400"/>
          </a:xfrm>
          <a:prstGeom prst="rect">
            <a:avLst/>
          </a:prstGeom>
        </p:spPr>
      </p:pic>
      <p:pic>
        <p:nvPicPr>
          <p:cNvPr id="4" name="图片 3" descr="截屏2024-10-30 14.22.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" y="1021080"/>
            <a:ext cx="5568315" cy="38011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6" name="图片 5" descr="截屏2024-10-30 14.23.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2015" y="1543050"/>
            <a:ext cx="3771900" cy="3771900"/>
          </a:xfrm>
          <a:prstGeom prst="rect">
            <a:avLst/>
          </a:prstGeom>
        </p:spPr>
      </p:pic>
      <p:pic>
        <p:nvPicPr>
          <p:cNvPr id="7" name="图片 6" descr="截屏2024-10-30 14.24.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240" y="1196340"/>
            <a:ext cx="5029200" cy="3962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图片 1" descr="截屏2024-10-30 14.24.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5170" y="346710"/>
            <a:ext cx="3848735" cy="2905760"/>
          </a:xfrm>
          <a:prstGeom prst="rect">
            <a:avLst/>
          </a:prstGeom>
        </p:spPr>
      </p:pic>
      <p:pic>
        <p:nvPicPr>
          <p:cNvPr id="3" name="图片 2" descr="截屏2024-10-30 14.25.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985" y="346710"/>
            <a:ext cx="3874135" cy="2905760"/>
          </a:xfrm>
          <a:prstGeom prst="rect">
            <a:avLst/>
          </a:prstGeom>
        </p:spPr>
      </p:pic>
      <p:pic>
        <p:nvPicPr>
          <p:cNvPr id="4" name="图片 3" descr="截屏2024-10-30 14.25.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640" y="3798570"/>
            <a:ext cx="3848100" cy="2540000"/>
          </a:xfrm>
          <a:prstGeom prst="rect">
            <a:avLst/>
          </a:prstGeom>
        </p:spPr>
      </p:pic>
      <p:pic>
        <p:nvPicPr>
          <p:cNvPr id="8" name="图片 7" descr="截屏2024-10-30 14.25.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440" y="3486785"/>
            <a:ext cx="3847465" cy="28517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菱形 4"/>
          <p:cNvSpPr/>
          <p:nvPr/>
        </p:nvSpPr>
        <p:spPr>
          <a:xfrm>
            <a:off x="285129" y="279401"/>
            <a:ext cx="596900" cy="596900"/>
          </a:xfrm>
          <a:prstGeom prst="diamond">
            <a:avLst/>
          </a:prstGeom>
          <a:solidFill>
            <a:srgbClr val="087792"/>
          </a:solidFill>
          <a:ln>
            <a:noFill/>
          </a:ln>
          <a:effectLst>
            <a:outerShdw blurRad="635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53122" y="347019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>
                <a:solidFill>
                  <a:srgbClr val="087792"/>
                </a:solidFill>
                <a:cs typeface="+mn-ea"/>
                <a:sym typeface="+mn-lt"/>
              </a:rPr>
              <a:t>效果</a:t>
            </a:r>
            <a:endParaRPr lang="zh-CN" altLang="en-US" sz="2400">
              <a:solidFill>
                <a:srgbClr val="087792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18122" y="347019"/>
            <a:ext cx="530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400" b="1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6" name="图片 5" descr="截屏2024-11-11 11.28.5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48995" y="876300"/>
            <a:ext cx="2643505" cy="5627370"/>
          </a:xfrm>
          <a:prstGeom prst="rect">
            <a:avLst/>
          </a:prstGeom>
        </p:spPr>
      </p:pic>
      <p:pic>
        <p:nvPicPr>
          <p:cNvPr id="7" name="图片 6" descr="截屏2024-11-11 11.29.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055" y="876300"/>
            <a:ext cx="2675255" cy="5627370"/>
          </a:xfrm>
          <a:prstGeom prst="rect">
            <a:avLst/>
          </a:prstGeom>
        </p:spPr>
      </p:pic>
      <p:pic>
        <p:nvPicPr>
          <p:cNvPr id="9" name="图片 8" descr="截屏2024-11-11 11.30.0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8865" y="831215"/>
            <a:ext cx="2644140" cy="5672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ISPRING_PRESENTATION_TITLE" val="简约职业规划PPT模板"/>
  <p:tag name="commondata" val="eyJoZGlkIjoiOTBlNmQyMTc2NjE4YjFlMTI0NGZhZjJmNDg1ZmE2YmU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www.33ppt.com</Template>
  <TotalTime>0</TotalTime>
  <Words>82</Words>
  <Application>WPS 文字</Application>
  <PresentationFormat>宽屏</PresentationFormat>
  <Paragraphs>44</Paragraphs>
  <Slides>12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0" baseType="lpstr">
      <vt:lpstr>Arial</vt:lpstr>
      <vt:lpstr>宋体</vt:lpstr>
      <vt:lpstr>Wingdings</vt:lpstr>
      <vt:lpstr>Symbol</vt:lpstr>
      <vt:lpstr>Kingsoft Sign</vt:lpstr>
      <vt:lpstr>宋体</vt:lpstr>
      <vt:lpstr>Courier New</vt:lpstr>
      <vt:lpstr>Calibri</vt:lpstr>
      <vt:lpstr>微软雅黑</vt:lpstr>
      <vt:lpstr>汉仪旗黑</vt:lpstr>
      <vt:lpstr>微软雅黑</vt:lpstr>
      <vt:lpstr>宋体</vt:lpstr>
      <vt:lpstr>Arial Unicode MS</vt:lpstr>
      <vt:lpstr>等线</vt:lpstr>
      <vt:lpstr>汉仪中等线KW</vt:lpstr>
      <vt:lpstr>汉仪书宋二KW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www.33ppt.com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creator>www.33ppt.com</dc:creator>
  <cp:lastModifiedBy>@梦想_HEZET</cp:lastModifiedBy>
  <cp:revision>8</cp:revision>
  <dcterms:created xsi:type="dcterms:W3CDTF">2024-11-11T03:48:27Z</dcterms:created>
  <dcterms:modified xsi:type="dcterms:W3CDTF">2024-11-11T03:48:27Z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29BE6ABAB01348F18B7E3167C5C11D99_43</vt:lpwstr>
  </property>
  <property fmtid="{D5CDD505-2E9C-101B-9397-08002B2CF9AE}" pid="3" name="KSOProductBuildVer">
    <vt:lpwstr>2052-6.11.0.8885</vt:lpwstr>
  </property>
</Properties>
</file>

<file path=docProps/thumbnail.jpeg>
</file>